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98" r:id="rId2"/>
    <p:sldMasterId id="2147483696" r:id="rId3"/>
    <p:sldMasterId id="2147483697" r:id="rId4"/>
  </p:sldMaster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719"/>
    <a:srgbClr val="DFB44E"/>
    <a:srgbClr val="E7B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3730"/>
    <p:restoredTop sz="94694"/>
  </p:normalViewPr>
  <p:slideViewPr>
    <p:cSldViewPr snapToGrid="0">
      <p:cViewPr varScale="1">
        <p:scale>
          <a:sx n="81" d="100"/>
          <a:sy n="81" d="100"/>
        </p:scale>
        <p:origin x="22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Master" Target="slideMasters/slideMaster4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57300" y="2286000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46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878672A-332D-6365-7C5A-0711DF5051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85546" y="3178869"/>
            <a:ext cx="13164206" cy="622478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indent="0" algn="ctr">
              <a:lnSpc>
                <a:spcPct val="140000"/>
              </a:lnSpc>
              <a:buNone/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5417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3E0080-AB74-8A1A-1898-3490C4DB8D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34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79FD82D0-6821-AE44-3C77-DDDE879F76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C8E3B6D-9164-2357-FA66-BD7117CD8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6650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ches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10A119-4030-54BC-AF12-E348375BCE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0938" y="6315740"/>
            <a:ext cx="10653712" cy="701010"/>
          </a:xfrm>
          <a:prstGeom prst="rect">
            <a:avLst/>
          </a:prstGeom>
        </p:spPr>
        <p:txBody>
          <a:bodyPr/>
          <a:lstStyle>
            <a:lvl1pPr>
              <a:buNone/>
              <a:defRPr sz="4800" b="1" i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844C2C-8409-D7D6-1F3C-BE5690E83C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0938" y="7208838"/>
            <a:ext cx="7824787" cy="511175"/>
          </a:xfrm>
          <a:prstGeom prst="rect">
            <a:avLst/>
          </a:prstGeom>
        </p:spPr>
        <p:txBody>
          <a:bodyPr/>
          <a:lstStyle>
            <a:lvl1pPr>
              <a:buNone/>
              <a:defRPr sz="24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0F2381C-12EC-58EF-C5A9-C7550FC4BC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30938" y="7720013"/>
            <a:ext cx="5018087" cy="530225"/>
          </a:xfrm>
          <a:prstGeom prst="rect">
            <a:avLst/>
          </a:prstGeom>
        </p:spPr>
        <p:txBody>
          <a:bodyPr/>
          <a:lstStyle>
            <a:lvl1pPr>
              <a:buNone/>
              <a:defRPr sz="1600" b="0" i="0">
                <a:latin typeface="Helvetica Neue Thin" panose="020B0403020202020204" pitchFamily="34" charset="0"/>
                <a:ea typeface="Helvetica Neue Thin" panose="020B0403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185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zzou_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70174-6893-B279-E2DC-66AC9A165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03669"/>
            <a:ext cx="18287999" cy="1989137"/>
          </a:xfrm>
          <a:prstGeom prst="rect">
            <a:avLst/>
          </a:prstGeom>
        </p:spPr>
        <p:txBody>
          <a:bodyPr/>
          <a:lstStyle>
            <a:lvl1pPr algn="ctr">
              <a:defRPr sz="4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745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301766"/>
            <a:ext cx="16094765" cy="624402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>
              <a:buFontTx/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231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91449" y="1929818"/>
            <a:ext cx="7722516" cy="76986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/>
          </p:cNvSpPr>
          <p:nvPr userDrawn="1"/>
        </p:nvSpPr>
        <p:spPr>
          <a:xfrm>
            <a:off x="1225768" y="2297521"/>
            <a:ext cx="8334149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0962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4043CF-2AB1-0685-816E-70EC0BB1F6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10103" y="3154039"/>
            <a:ext cx="14267793" cy="73520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indent="0" algn="ctr">
              <a:lnSpc>
                <a:spcPct val="150000"/>
              </a:lnSpc>
              <a:spcAft>
                <a:spcPts val="600"/>
              </a:spcAft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6155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73959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5D5431-6173-9D9F-138F-DF4EEBA5C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088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Bullets"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E3A12972-7E59-78DD-D360-4BC8A115D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13286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13716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Click to edit Master text styles</a:t>
            </a:r>
          </a:p>
          <a:p>
            <a:pPr marL="1028700" marR="0" lvl="1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Second level</a:t>
            </a:r>
          </a:p>
          <a:p>
            <a:pPr marL="1714500" marR="0" lvl="2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Third level</a:t>
            </a:r>
          </a:p>
          <a:p>
            <a:pPr marL="2400300" marR="0" lvl="3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Fourth level</a:t>
            </a:r>
          </a:p>
          <a:p>
            <a:pPr marL="3086100" marR="0" lvl="4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948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Text"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75C321AE-BCE7-9B9F-4390-9F99C07B3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301766"/>
            <a:ext cx="16094765" cy="538417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>
              <a:buFontTx/>
              <a:buNone/>
              <a:defRPr sz="32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994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4DC95C-68A5-DA83-FEB0-A7A1E90036D3}"/>
              </a:ext>
            </a:extLst>
          </p:cNvPr>
          <p:cNvSpPr/>
          <p:nvPr userDrawn="1"/>
        </p:nvSpPr>
        <p:spPr>
          <a:xfrm>
            <a:off x="9067800" y="0"/>
            <a:ext cx="9220200" cy="1028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67800" y="1929818"/>
            <a:ext cx="92202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/>
          </p:cNvSpPr>
          <p:nvPr userDrawn="1"/>
        </p:nvSpPr>
        <p:spPr>
          <a:xfrm>
            <a:off x="1257301" y="2313287"/>
            <a:ext cx="7588987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2666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CEDC9E-3236-5944-5C16-26E154F59714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795F4875-9AE2-6647-2F36-5346D62A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F20B3-19C3-E9B8-0E94-605EA8AE7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86000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41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715" r:id="rId2"/>
    <p:sldLayoutId id="2147483695" r:id="rId3"/>
    <p:sldLayoutId id="2147483694" r:id="rId4"/>
    <p:sldLayoutId id="2147483689" r:id="rId5"/>
    <p:sldLayoutId id="2147483711" r:id="rId6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500"/>
        </a:spcBef>
        <a:spcAft>
          <a:spcPts val="1500"/>
        </a:spcAft>
        <a:buFont typeface="Arial" panose="020B0604020202020204" pitchFamily="34" charset="0"/>
        <a:buChar char="•"/>
        <a:defRPr sz="36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0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50A284-EA7D-81F4-B5BF-F0B7F6784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313286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13716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Click to edit Master text styles</a:t>
            </a:r>
          </a:p>
          <a:p>
            <a:pPr marL="1028700" marR="0" lvl="1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Second level</a:t>
            </a:r>
          </a:p>
          <a:p>
            <a:pPr marL="1714500" marR="0" lvl="2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Third level</a:t>
            </a:r>
          </a:p>
          <a:p>
            <a:pPr marL="2400300" marR="0" lvl="3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Fourth level</a:t>
            </a:r>
          </a:p>
          <a:p>
            <a:pPr marL="3086100" marR="0" lvl="4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rPr>
              <a:t>Fifth level</a:t>
            </a:r>
          </a:p>
        </p:txBody>
      </p:sp>
      <p:sp>
        <p:nvSpPr>
          <p:cNvPr id="8" name="Title Placeholder 8">
            <a:extLst>
              <a:ext uri="{FF2B5EF4-FFF2-40B4-BE49-F238E27FC236}">
                <a16:creationId xmlns:a16="http://schemas.microsoft.com/office/drawing/2014/main" id="{D57A1FB6-ADC5-DEB9-1DFF-6BA816A7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28F529-D8E4-E020-88A5-A4B271173238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97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6" r:id="rId2"/>
    <p:sldLayoutId id="2147483702" r:id="rId3"/>
    <p:sldLayoutId id="2147483703" r:id="rId4"/>
    <p:sldLayoutId id="2147483704" r:id="rId5"/>
    <p:sldLayoutId id="214748370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40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uilding with a yellow sign&#10;&#10;AI-generated content may be incorrect.">
            <a:extLst>
              <a:ext uri="{FF2B5EF4-FFF2-40B4-BE49-F238E27FC236}">
                <a16:creationId xmlns:a16="http://schemas.microsoft.com/office/drawing/2014/main" id="{D3894DA7-5812-2DC4-7DDB-B27C321E64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978"/>
            <a:ext cx="18295080" cy="102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A6B109-92F9-9BC5-F103-AC281D4B9EF7}"/>
              </a:ext>
            </a:extLst>
          </p:cNvPr>
          <p:cNvSpPr/>
          <p:nvPr userDrawn="1"/>
        </p:nvSpPr>
        <p:spPr>
          <a:xfrm>
            <a:off x="0" y="0"/>
            <a:ext cx="18288000" cy="581622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8DFA31-DE64-F88B-AAD2-59BA8AFEE523}"/>
              </a:ext>
            </a:extLst>
          </p:cNvPr>
          <p:cNvSpPr txBox="1">
            <a:spLocks/>
          </p:cNvSpPr>
          <p:nvPr userDrawn="1"/>
        </p:nvSpPr>
        <p:spPr>
          <a:xfrm>
            <a:off x="9144000" y="1742007"/>
            <a:ext cx="7886700" cy="8519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r>
              <a:rPr lang="en-US" dirty="0"/>
              <a:t>Damon Kiesow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73DADFF-AF01-71E1-67BC-2096639DCD55}"/>
              </a:ext>
            </a:extLst>
          </p:cNvPr>
          <p:cNvSpPr txBox="1">
            <a:spLocks/>
          </p:cNvSpPr>
          <p:nvPr userDrawn="1"/>
        </p:nvSpPr>
        <p:spPr>
          <a:xfrm>
            <a:off x="9144000" y="2518818"/>
            <a:ext cx="7886700" cy="1816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Knight Chair in Journalism Innovation</a:t>
            </a:r>
          </a:p>
          <a:p>
            <a:pPr marL="0" indent="0">
              <a:buNone/>
            </a:pPr>
            <a:r>
              <a:rPr lang="en-US" dirty="0"/>
              <a:t>216 Reynolds Journalism Institute</a:t>
            </a:r>
          </a:p>
          <a:p>
            <a:pPr marL="0" indent="0">
              <a:buNone/>
            </a:pPr>
            <a:r>
              <a:rPr lang="en-US" dirty="0" err="1"/>
              <a:t>Dkiesow@Missouri.edu</a:t>
            </a:r>
            <a:endParaRPr lang="en-US" dirty="0"/>
          </a:p>
        </p:txBody>
      </p:sp>
      <p:pic>
        <p:nvPicPr>
          <p:cNvPr id="11" name="Picture 10" descr="A yellow and black logo&#10;&#10;AI-generated content may be incorrect.">
            <a:extLst>
              <a:ext uri="{FF2B5EF4-FFF2-40B4-BE49-F238E27FC236}">
                <a16:creationId xmlns:a16="http://schemas.microsoft.com/office/drawing/2014/main" id="{85788947-B0FC-7E26-B746-A54BF4A3F38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32046" y="1817586"/>
            <a:ext cx="5887616" cy="20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9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J4734 White Parent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7" id="{FDD74587-6ADA-E94D-AF17-DCF826965FB3}" vid="{641CB6F6-67A0-CF4B-A032-E4B48C7786DE}"/>
    </a:ext>
  </a:extLst>
</a:theme>
</file>

<file path=ppt/theme/theme2.xml><?xml version="1.0" encoding="utf-8"?>
<a:theme xmlns:a="http://schemas.openxmlformats.org/drawingml/2006/main" name="J4734 Gold Paren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7" id="{FDD74587-6ADA-E94D-AF17-DCF826965FB3}" vid="{7049CA4D-D0ED-2747-BEA2-6E8503483F67}"/>
    </a:ext>
  </a:extLst>
</a:theme>
</file>

<file path=ppt/theme/theme3.xml><?xml version="1.0" encoding="utf-8"?>
<a:theme xmlns:a="http://schemas.openxmlformats.org/drawingml/2006/main" name="Close_Master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7" id="{FDD74587-6ADA-E94D-AF17-DCF826965FB3}" vid="{F8563E0D-7EFF-D643-BF6D-EFECC4477969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7" id="{FDD74587-6ADA-E94D-AF17-DCF826965FB3}" vid="{E65EBAC0-30C3-524C-93BE-C9142659EB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0</Words>
  <Application>Microsoft Macintosh PowerPoint</Application>
  <PresentationFormat>Custom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0</vt:i4>
      </vt:variant>
    </vt:vector>
  </HeadingPairs>
  <TitlesOfParts>
    <vt:vector size="11" baseType="lpstr">
      <vt:lpstr>Aptos</vt:lpstr>
      <vt:lpstr>Arial</vt:lpstr>
      <vt:lpstr>Helvetica Neue</vt:lpstr>
      <vt:lpstr>Helvetica Neue Condensed Black</vt:lpstr>
      <vt:lpstr>Helvetica Neue Light</vt:lpstr>
      <vt:lpstr>Helvetica Neue Medium</vt:lpstr>
      <vt:lpstr>Helvetica Neue Thin</vt:lpstr>
      <vt:lpstr>J4734 White Parent</vt:lpstr>
      <vt:lpstr>J4734 Gold Parent</vt:lpstr>
      <vt:lpstr>Close_Master</vt:lpstr>
      <vt:lpstr>Custom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Kiesow, Damon</dc:creator>
  <cp:lastModifiedBy>Kiesow, Damon</cp:lastModifiedBy>
  <cp:revision>1</cp:revision>
  <dcterms:created xsi:type="dcterms:W3CDTF">2025-12-29T18:38:49Z</dcterms:created>
  <dcterms:modified xsi:type="dcterms:W3CDTF">2025-12-29T18:48:02Z</dcterms:modified>
</cp:coreProperties>
</file>

<file path=docProps/thumbnail.jpeg>
</file>